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72" r:id="rId2"/>
    <p:sldId id="373" r:id="rId3"/>
    <p:sldId id="374" r:id="rId4"/>
    <p:sldId id="375" r:id="rId5"/>
    <p:sldId id="305" r:id="rId6"/>
    <p:sldId id="306" r:id="rId7"/>
    <p:sldId id="648" r:id="rId8"/>
    <p:sldId id="649" r:id="rId9"/>
    <p:sldId id="650" r:id="rId10"/>
    <p:sldId id="651" r:id="rId11"/>
    <p:sldId id="652" r:id="rId12"/>
    <p:sldId id="418" r:id="rId13"/>
    <p:sldId id="376" r:id="rId14"/>
    <p:sldId id="273" r:id="rId15"/>
    <p:sldId id="307" r:id="rId16"/>
    <p:sldId id="308" r:id="rId17"/>
    <p:sldId id="420" r:id="rId18"/>
    <p:sldId id="309" r:id="rId19"/>
    <p:sldId id="595" r:id="rId20"/>
    <p:sldId id="596" r:id="rId21"/>
    <p:sldId id="597" r:id="rId22"/>
    <p:sldId id="598" r:id="rId23"/>
    <p:sldId id="599" r:id="rId24"/>
    <p:sldId id="600" r:id="rId25"/>
    <p:sldId id="601" r:id="rId26"/>
    <p:sldId id="602" r:id="rId27"/>
    <p:sldId id="603" r:id="rId28"/>
    <p:sldId id="604" r:id="rId29"/>
    <p:sldId id="310" r:id="rId30"/>
    <p:sldId id="631" r:id="rId31"/>
    <p:sldId id="632" r:id="rId32"/>
    <p:sldId id="633" r:id="rId33"/>
    <p:sldId id="634" r:id="rId34"/>
    <p:sldId id="635" r:id="rId35"/>
    <p:sldId id="636" r:id="rId36"/>
    <p:sldId id="637" r:id="rId37"/>
    <p:sldId id="638" r:id="rId38"/>
    <p:sldId id="645" r:id="rId39"/>
    <p:sldId id="646" r:id="rId40"/>
    <p:sldId id="647" r:id="rId41"/>
    <p:sldId id="630" r:id="rId42"/>
    <p:sldId id="478" r:id="rId43"/>
    <p:sldId id="479" r:id="rId44"/>
    <p:sldId id="480" r:id="rId45"/>
    <p:sldId id="477" r:id="rId46"/>
    <p:sldId id="378" r:id="rId47"/>
    <p:sldId id="377" r:id="rId48"/>
    <p:sldId id="379" r:id="rId49"/>
    <p:sldId id="380" r:id="rId50"/>
    <p:sldId id="274" r:id="rId51"/>
    <p:sldId id="382" r:id="rId52"/>
    <p:sldId id="315" r:id="rId53"/>
    <p:sldId id="383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86F0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325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39DC6-975F-4867-B355-1D002CB117BE}" type="datetimeFigureOut">
              <a:rPr lang="nl-BE" smtClean="0"/>
              <a:pPr/>
              <a:t>28/01/2018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950C5-7F02-4E88-9027-61B6007E794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396305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39DC6-975F-4867-B355-1D002CB117BE}" type="datetimeFigureOut">
              <a:rPr lang="nl-BE" smtClean="0"/>
              <a:pPr/>
              <a:t>28/01/2018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950C5-7F02-4E88-9027-61B6007E794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84070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39DC6-975F-4867-B355-1D002CB117BE}" type="datetimeFigureOut">
              <a:rPr lang="nl-BE" smtClean="0"/>
              <a:pPr/>
              <a:t>28/01/2018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950C5-7F02-4E88-9027-61B6007E794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2647082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39DC6-975F-4867-B355-1D002CB117BE}" type="datetimeFigureOut">
              <a:rPr lang="nl-BE" smtClean="0"/>
              <a:pPr/>
              <a:t>28/01/2018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950C5-7F02-4E88-9027-61B6007E794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136750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39DC6-975F-4867-B355-1D002CB117BE}" type="datetimeFigureOut">
              <a:rPr lang="nl-BE" smtClean="0"/>
              <a:pPr/>
              <a:t>28/01/2018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950C5-7F02-4E88-9027-61B6007E794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295328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39DC6-975F-4867-B355-1D002CB117BE}" type="datetimeFigureOut">
              <a:rPr lang="nl-BE" smtClean="0"/>
              <a:pPr/>
              <a:t>28/01/2018</a:t>
            </a:fld>
            <a:endParaRPr lang="nl-B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950C5-7F02-4E88-9027-61B6007E794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3609681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39DC6-975F-4867-B355-1D002CB117BE}" type="datetimeFigureOut">
              <a:rPr lang="nl-BE" smtClean="0"/>
              <a:pPr/>
              <a:t>28/01/2018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950C5-7F02-4E88-9027-61B6007E794F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96941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39DC6-975F-4867-B355-1D002CB117BE}" type="datetimeFigureOut">
              <a:rPr lang="nl-BE" smtClean="0"/>
              <a:pPr/>
              <a:t>28/01/2018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950C5-7F02-4E88-9027-61B6007E794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2625777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39DC6-975F-4867-B355-1D002CB117BE}" type="datetimeFigureOut">
              <a:rPr lang="nl-BE" smtClean="0"/>
              <a:pPr/>
              <a:t>28/01/2018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950C5-7F02-4E88-9027-61B6007E794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3867736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39DC6-975F-4867-B355-1D002CB117BE}" type="datetimeFigureOut">
              <a:rPr lang="nl-BE" smtClean="0"/>
              <a:pPr/>
              <a:t>28/01/2018</a:t>
            </a:fld>
            <a:endParaRPr lang="nl-B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nl-BE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950C5-7F02-4E88-9027-61B6007E794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68081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FB39DC6-975F-4867-B355-1D002CB117BE}" type="datetimeFigureOut">
              <a:rPr lang="nl-BE" smtClean="0"/>
              <a:pPr/>
              <a:t>28/01/2018</a:t>
            </a:fld>
            <a:endParaRPr lang="nl-B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nl-B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950C5-7F02-4E88-9027-61B6007E794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2787091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FB39DC6-975F-4867-B355-1D002CB117BE}" type="datetimeFigureOut">
              <a:rPr lang="nl-BE" smtClean="0"/>
              <a:pPr/>
              <a:t>28/01/2018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FC8950C5-7F02-4E88-9027-61B6007E794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401178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91694"/>
            <a:ext cx="7729728" cy="1188720"/>
          </a:xfrm>
        </p:spPr>
        <p:txBody>
          <a:bodyPr/>
          <a:lstStyle/>
          <a:p>
            <a:r>
              <a:rPr lang="nl-BE" dirty="0" err="1"/>
              <a:t>juLi</a:t>
            </a:r>
            <a:r>
              <a:rPr lang="nl-BE" dirty="0"/>
              <a:t> – BK AC OUTDOOR BRUSSEL</a:t>
            </a:r>
            <a:br>
              <a:rPr lang="nl-BE" dirty="0"/>
            </a:br>
            <a:r>
              <a:rPr lang="nl-BE" dirty="0"/>
              <a:t>SARAH BRONS 800m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1582920"/>
            <a:ext cx="7908758" cy="52750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39846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91694"/>
            <a:ext cx="7729728" cy="1188720"/>
          </a:xfrm>
        </p:spPr>
        <p:txBody>
          <a:bodyPr/>
          <a:lstStyle/>
          <a:p>
            <a:r>
              <a:rPr lang="nl-BE" dirty="0" err="1"/>
              <a:t>juLi</a:t>
            </a:r>
            <a:r>
              <a:rPr lang="nl-BE" dirty="0"/>
              <a:t> – MEMORIAL GEERT RASSCHAERT – Philip </a:t>
            </a:r>
            <a:r>
              <a:rPr lang="nl-BE" dirty="0" err="1"/>
              <a:t>milanov</a:t>
            </a:r>
            <a:endParaRPr lang="nl-BE" dirty="0"/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3FE7CCB7-A4D4-430D-9BD5-68FF7A4FFA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1545361"/>
            <a:ext cx="7729728" cy="51209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82442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91694"/>
            <a:ext cx="7729728" cy="1188720"/>
          </a:xfrm>
        </p:spPr>
        <p:txBody>
          <a:bodyPr/>
          <a:lstStyle/>
          <a:p>
            <a:r>
              <a:rPr lang="nl-BE" dirty="0" err="1"/>
              <a:t>juLi</a:t>
            </a:r>
            <a:r>
              <a:rPr lang="nl-BE" dirty="0"/>
              <a:t> – MEMORIAL GEERT RASSCHAERT – DYLAN </a:t>
            </a:r>
            <a:r>
              <a:rPr lang="nl-BE" dirty="0" err="1"/>
              <a:t>BORLéé</a:t>
            </a:r>
            <a:endParaRPr lang="nl-BE" dirty="0"/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D793531B-8A05-4FAE-A53D-DAADA9916D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1467059"/>
            <a:ext cx="7847919" cy="51992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7006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91694"/>
            <a:ext cx="7729728" cy="1188720"/>
          </a:xfrm>
        </p:spPr>
        <p:txBody>
          <a:bodyPr/>
          <a:lstStyle/>
          <a:p>
            <a:r>
              <a:rPr lang="nl-BE" dirty="0" err="1"/>
              <a:t>juLi</a:t>
            </a:r>
            <a:r>
              <a:rPr lang="nl-BE" dirty="0"/>
              <a:t> – MEMORIAL GEERT RASSCHAERT – JORI HAAST TOPREEKS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93" y="1521673"/>
            <a:ext cx="6956813" cy="53363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87234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91694"/>
            <a:ext cx="7729728" cy="1188720"/>
          </a:xfrm>
        </p:spPr>
        <p:txBody>
          <a:bodyPr/>
          <a:lstStyle/>
          <a:p>
            <a:r>
              <a:rPr lang="nl-BE" dirty="0" err="1"/>
              <a:t>juLi</a:t>
            </a:r>
            <a:r>
              <a:rPr lang="nl-BE" dirty="0"/>
              <a:t> – MEMORIAL GEERT RASSCHAERT – NIONVE HULDIGT ELISE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16" y="1500918"/>
            <a:ext cx="6462968" cy="53570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367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augustus –  BK 10km op de weg – HANNE GOUD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7170" name="Picture 2" descr="foto van GS Running Team.">
            <a:extLst>
              <a:ext uri="{FF2B5EF4-FFF2-40B4-BE49-F238E27FC236}">
                <a16:creationId xmlns="" xmlns:a16="http://schemas.microsoft.com/office/drawing/2014/main" id="{D8EE4270-D1E2-4756-8157-5E4B0FF06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236" y="1990979"/>
            <a:ext cx="6331527" cy="42210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50416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augustus – OPEN MEETING NINOVE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801"/>
          <a:stretch/>
        </p:blipFill>
        <p:spPr>
          <a:xfrm>
            <a:off x="3817143" y="1408694"/>
            <a:ext cx="4201353" cy="54493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71971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nl-BE" dirty="0"/>
              <a:t>augustus – KVV CAD &amp; Schol – MAARTEN DUBBEL </a:t>
            </a:r>
            <a:r>
              <a:rPr lang="nl-BE" dirty="0" err="1"/>
              <a:t>BROns</a:t>
            </a:r>
            <a:r>
              <a:rPr lang="nl-BE" dirty="0"/>
              <a:t/>
            </a:r>
            <a:br>
              <a:rPr lang="nl-BE" dirty="0"/>
            </a:br>
            <a:r>
              <a:rPr lang="nl-BE" dirty="0"/>
              <a:t>hinkstap &amp; horden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68" y="1501428"/>
            <a:ext cx="7778396" cy="51881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41545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>
            <a:normAutofit/>
          </a:bodyPr>
          <a:lstStyle/>
          <a:p>
            <a:r>
              <a:rPr lang="nl-BE" dirty="0"/>
              <a:t>augustus – KVV CAD &amp; Schol – Freya brons hoogspringen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8194" name="Picture 2" descr="foto van Freya De Winter.">
            <a:extLst>
              <a:ext uri="{FF2B5EF4-FFF2-40B4-BE49-F238E27FC236}">
                <a16:creationId xmlns="" xmlns:a16="http://schemas.microsoft.com/office/drawing/2014/main" id="{4747A67A-FD4D-4015-A910-E9D7F6060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884" y="1754207"/>
            <a:ext cx="5152231" cy="51037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01915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augustus – JEUGDMEETING NINOVE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DDB88B49-48E2-4321-A04D-D80F8FBF66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1526352"/>
            <a:ext cx="7729728" cy="51116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3867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augustus – JEUGDMEETING NINOVE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712EF0BC-7D0E-4580-AC56-EDBB296D67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821" y="1641937"/>
            <a:ext cx="7866358" cy="52160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18159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91694"/>
            <a:ext cx="7729728" cy="1188720"/>
          </a:xfrm>
        </p:spPr>
        <p:txBody>
          <a:bodyPr/>
          <a:lstStyle/>
          <a:p>
            <a:r>
              <a:rPr lang="nl-BE" dirty="0" err="1"/>
              <a:t>juLi</a:t>
            </a:r>
            <a:r>
              <a:rPr lang="nl-BE" dirty="0"/>
              <a:t> – BK AC OUTDOOR BRUSSEL</a:t>
            </a:r>
            <a:br>
              <a:rPr lang="nl-BE" dirty="0"/>
            </a:br>
            <a:r>
              <a:rPr lang="nl-BE" dirty="0"/>
              <a:t>HANNE BELGISCH KAMPIOEN 5000m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1514635"/>
            <a:ext cx="7507705" cy="50075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26646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augustus – JEUGDMEETING NINOVE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C3A6C663-C003-4FC8-B2D0-988B9B1A79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9" y="1673114"/>
            <a:ext cx="7489361" cy="49650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41560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augustus – JEUGDMEETING NINOVE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4A8C5D5B-5A9A-4E53-9766-8ACA26C69B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329" y="1666219"/>
            <a:ext cx="7339341" cy="48687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62175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augustus – JEUGDMEETING NINOVE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37A9F7A4-B2C8-4594-9637-0BD690E920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181" y="1594510"/>
            <a:ext cx="7451638" cy="49404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9798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augustus – JEUGDMEETING NINOVE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="" xmlns:a16="http://schemas.microsoft.com/office/drawing/2014/main" id="{7AB92313-AF9B-4FD2-9564-89E30A723A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778" y="1644984"/>
            <a:ext cx="7968443" cy="5277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94970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augustus – JEUGDMEETING NINOVE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73C227B3-63A1-47BD-B9BA-5BFDD1BA4C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1514143"/>
            <a:ext cx="7729729" cy="51238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22752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augustus – JEUGDMEETING NINOVE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77C31B9A-30F4-45B3-8634-8CF86E1606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1693792"/>
            <a:ext cx="7729729" cy="51215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47651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augustus – JEUGDMEETING NINOVE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21FD7D6A-BF80-4BDD-8617-B328AE7441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1510435"/>
            <a:ext cx="7729728" cy="51275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3279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augustus – JEUGDMEETING NINOVE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="" xmlns:a16="http://schemas.microsoft.com/office/drawing/2014/main" id="{7C153B4A-F4DC-435A-B976-A499DF20E2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92" y="1697502"/>
            <a:ext cx="7550815" cy="50017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8423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augustus – JEUGDMEETING NINOVE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7F17E734-5BED-44A5-ACDE-AFA4F62BCF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463" y="1652095"/>
            <a:ext cx="7187073" cy="47647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2512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augustus – JOGGING APPELTERRE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492252FA-C4F2-4A37-A874-B7F8879C9C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5" y="1733888"/>
            <a:ext cx="7729729" cy="51241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74173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91694"/>
            <a:ext cx="7729728" cy="1188720"/>
          </a:xfrm>
        </p:spPr>
        <p:txBody>
          <a:bodyPr/>
          <a:lstStyle/>
          <a:p>
            <a:r>
              <a:rPr lang="nl-BE" dirty="0" err="1"/>
              <a:t>juLi</a:t>
            </a:r>
            <a:r>
              <a:rPr lang="nl-BE" dirty="0"/>
              <a:t> – BK AC OUTDOOR BRUSSEL</a:t>
            </a:r>
            <a:br>
              <a:rPr lang="nl-BE" dirty="0"/>
            </a:br>
            <a:r>
              <a:rPr lang="nl-BE" dirty="0"/>
              <a:t>ELISE Belgisch kampioen 400m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1429036"/>
            <a:ext cx="7764379" cy="51787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29097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augustus – JOGGING APPELTERRE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BBB63251-A135-46B8-B889-F60DD359EC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1624008"/>
            <a:ext cx="7908027" cy="52339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74595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augustus – JOGGING APPELTERRE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B26DCAB3-AF3C-46DE-ACB3-4BE6BFA41E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06" y="1541744"/>
            <a:ext cx="7729728" cy="51196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69926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augustus – JOGGING APPELTERRE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2EFB7A35-BF00-42D5-922B-86C9953086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29" y="1753672"/>
            <a:ext cx="7578741" cy="50242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64074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augustus – JOGGING APPELTERRE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D79560DB-3301-48CB-8240-240216437F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87" y="1729540"/>
            <a:ext cx="7581226" cy="50234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181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augustus – JOGGING APPELTERRE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4EB45842-8E4D-4031-8DD1-067428F08A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1723262"/>
            <a:ext cx="7729728" cy="51212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321637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augustus – JOGGING APPELTERRE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840A91E6-6A7D-4B52-B0AD-7EDDDA25B3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799" y="1590825"/>
            <a:ext cx="7952401" cy="52671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346481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augustus – JOGGING APPELTERRE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434A46D8-0E32-44C2-8B41-C6A5CFE025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1502458"/>
            <a:ext cx="7729728" cy="51355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725646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augustus – JOGGING APPELTERRE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DD5811B9-CEF2-45D7-A781-B2294A5917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521" y="1670186"/>
            <a:ext cx="7514003" cy="49678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813185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augustus – JOGGING LENNIK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="" xmlns:a16="http://schemas.microsoft.com/office/drawing/2014/main" id="{AF557F32-3BC9-4FE8-B7E7-FA7904A239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151" y="1667223"/>
            <a:ext cx="7091697" cy="47024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9250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augustus – JOGGING LENNIK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AC6A9635-6A99-4FC3-9BA8-237D766A3A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1744870"/>
            <a:ext cx="7379368" cy="48931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0176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91694"/>
            <a:ext cx="7729728" cy="1188720"/>
          </a:xfrm>
        </p:spPr>
        <p:txBody>
          <a:bodyPr/>
          <a:lstStyle/>
          <a:p>
            <a:r>
              <a:rPr lang="nl-BE" dirty="0" err="1"/>
              <a:t>juLi</a:t>
            </a:r>
            <a:r>
              <a:rPr lang="nl-BE" dirty="0"/>
              <a:t> – BK AC OUTDOOR BRUSSEL</a:t>
            </a:r>
            <a:br>
              <a:rPr lang="nl-BE" dirty="0"/>
            </a:br>
            <a:r>
              <a:rPr lang="nl-BE" dirty="0"/>
              <a:t>ELISE Belgisch kampioen 400m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3716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721518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augustus – JOGGING LENNIK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6D546A7A-FEA0-4F9A-AD68-27ECEE8345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1563467"/>
            <a:ext cx="7729729" cy="5125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68346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augustus – PK ESTAFETTEN NINOVE 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45058" name="Picture 2" descr="foto van Freya De Winter.">
            <a:extLst>
              <a:ext uri="{FF2B5EF4-FFF2-40B4-BE49-F238E27FC236}">
                <a16:creationId xmlns="" xmlns:a16="http://schemas.microsoft.com/office/drawing/2014/main" id="{7293E33A-01B3-4DCC-A693-EA2504225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091" y="1670513"/>
            <a:ext cx="7065818" cy="4695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670786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augustus – PK ESTAFETTEN NINOVE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48130" name="Picture 2" descr="foto van Freya De Winter.">
            <a:extLst>
              <a:ext uri="{FF2B5EF4-FFF2-40B4-BE49-F238E27FC236}">
                <a16:creationId xmlns="" xmlns:a16="http://schemas.microsoft.com/office/drawing/2014/main" id="{CB48C90D-FBBB-477C-8460-3587738F6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037" y="1671379"/>
            <a:ext cx="7063212" cy="46940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291075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augustus – PK ESTAFETTEN NINOVE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47106" name="Picture 2" descr="foto van Freya De Winter.">
            <a:extLst>
              <a:ext uri="{FF2B5EF4-FFF2-40B4-BE49-F238E27FC236}">
                <a16:creationId xmlns="" xmlns:a16="http://schemas.microsoft.com/office/drawing/2014/main" id="{77EEED6F-E895-41AD-A213-686FEF9A8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312" y="1691779"/>
            <a:ext cx="7313376" cy="48603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073963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augustus – PK ESTAFETTEN NINOVE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46082" name="Picture 2" descr="foto van Freya De Winter.">
            <a:extLst>
              <a:ext uri="{FF2B5EF4-FFF2-40B4-BE49-F238E27FC236}">
                <a16:creationId xmlns="" xmlns:a16="http://schemas.microsoft.com/office/drawing/2014/main" id="{33728E75-370D-4C69-B7EB-955BDC7ADE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122" b="31155"/>
          <a:stretch/>
        </p:blipFill>
        <p:spPr bwMode="auto">
          <a:xfrm>
            <a:off x="2985931" y="1328996"/>
            <a:ext cx="6220137" cy="5309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224969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nl-BE" dirty="0"/>
              <a:t>augustus – PK ESTAFETTEN NINOVE – MASTERS KAMPIOEN 4x100m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1465973"/>
            <a:ext cx="8107835" cy="53920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27199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nl-BE" dirty="0"/>
              <a:t>augustus – PK ESTAFETTEN NINOVE – DE KLEINE KENIAAN (</a:t>
            </a:r>
            <a:r>
              <a:rPr lang="nl-BE" dirty="0" err="1"/>
              <a:t>davy</a:t>
            </a:r>
            <a:r>
              <a:rPr lang="nl-BE" dirty="0"/>
              <a:t>) en CO pakken brons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1812397"/>
            <a:ext cx="7908758" cy="49429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98338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augustus – PK ESTAFETTEN NINOVE – JONG EN OUD in de 4x400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1551321"/>
            <a:ext cx="7979499" cy="53066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639766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augustus – EK MASTERS – DEELNAME YVES 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284" y="1562073"/>
            <a:ext cx="8165432" cy="54436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295404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augustus – EK MASTERS – DEELNAME YVES 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521"/>
          <a:stretch/>
        </p:blipFill>
        <p:spPr>
          <a:xfrm>
            <a:off x="3810000" y="1475874"/>
            <a:ext cx="4572000" cy="53821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0515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91694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nl-BE" dirty="0" err="1"/>
              <a:t>juLi</a:t>
            </a:r>
            <a:r>
              <a:rPr lang="nl-BE" dirty="0"/>
              <a:t> – OPEN MEETING VITA – TRAINERS EN ATLETEN IN DE BLOEMETJES VOOR SELECTIE EUROPABEKER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990" y="1502857"/>
            <a:ext cx="7571874" cy="50321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557771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september – BK CAD &amp; </a:t>
            </a:r>
            <a:r>
              <a:rPr lang="nl-BE" dirty="0" err="1"/>
              <a:t>SCHOl</a:t>
            </a:r>
            <a:r>
              <a:rPr lang="nl-BE" dirty="0"/>
              <a:t> – ARNOUT ZILVE HINKSTAPSPRINGEN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770" y="1408694"/>
            <a:ext cx="4086979" cy="54493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156397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nl-BE" dirty="0"/>
              <a:t>SEPTEMBER – MASTERINTERLAND DEINZE – DEELNAME YVES + CLUBRECORD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210" y="1535785"/>
            <a:ext cx="7459579" cy="49652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955607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SEPTEMBER – BK HALVE MARATHON – HANNE GOUD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9218" name="Picture 2" descr="foto van Atletieknieuws.">
            <a:extLst>
              <a:ext uri="{FF2B5EF4-FFF2-40B4-BE49-F238E27FC236}">
                <a16:creationId xmlns="" xmlns:a16="http://schemas.microsoft.com/office/drawing/2014/main" id="{44CBAB90-1BAD-4A1B-A815-06A5093E9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563" y="1747370"/>
            <a:ext cx="6520873" cy="48906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781657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9975"/>
            <a:ext cx="7729728" cy="1188720"/>
          </a:xfrm>
        </p:spPr>
        <p:txBody>
          <a:bodyPr/>
          <a:lstStyle/>
          <a:p>
            <a:r>
              <a:rPr lang="nl-BE" dirty="0"/>
              <a:t>SEPTEMBER – PK MEERKAMP – AARDBEIEN! &amp; ZILVER VOOR FREYA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103" y="1509563"/>
            <a:ext cx="8091793" cy="53813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9419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91694"/>
            <a:ext cx="7729728" cy="1188720"/>
          </a:xfrm>
        </p:spPr>
        <p:txBody>
          <a:bodyPr/>
          <a:lstStyle/>
          <a:p>
            <a:r>
              <a:rPr lang="nl-BE" dirty="0" err="1"/>
              <a:t>juLi</a:t>
            </a:r>
            <a:r>
              <a:rPr lang="nl-BE" dirty="0"/>
              <a:t> – MEMORIAL GEERT RASSCHAERT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11266" name="Picture 2" descr="17495522_1403408569731192_787537792_n">
            <a:extLst>
              <a:ext uri="{FF2B5EF4-FFF2-40B4-BE49-F238E27FC236}">
                <a16:creationId xmlns="" xmlns:a16="http://schemas.microsoft.com/office/drawing/2014/main" id="{018DF885-1B3B-480F-8F75-5CE5B3549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786" y="1380414"/>
            <a:ext cx="3948427" cy="54775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77288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91694"/>
            <a:ext cx="7729728" cy="1188720"/>
          </a:xfrm>
        </p:spPr>
        <p:txBody>
          <a:bodyPr/>
          <a:lstStyle/>
          <a:p>
            <a:r>
              <a:rPr lang="nl-BE" dirty="0" err="1"/>
              <a:t>juLi</a:t>
            </a:r>
            <a:r>
              <a:rPr lang="nl-BE" dirty="0"/>
              <a:t> – MEMORIAL GEERT RASSCHAERT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31E5B6D2-CE08-4BFD-98B7-E55EA7BCA1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380" y="1833796"/>
            <a:ext cx="7042484" cy="47206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61185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91694"/>
            <a:ext cx="7729728" cy="1188720"/>
          </a:xfrm>
        </p:spPr>
        <p:txBody>
          <a:bodyPr/>
          <a:lstStyle/>
          <a:p>
            <a:r>
              <a:rPr lang="nl-BE" dirty="0" err="1"/>
              <a:t>juLi</a:t>
            </a:r>
            <a:r>
              <a:rPr lang="nl-BE" dirty="0"/>
              <a:t> – MEMORIAL GEERT RASSCHAERT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B06994A8-570C-4B27-A280-3D376D3907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1624715"/>
            <a:ext cx="7729728" cy="51330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96499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96463E-63C7-4709-9881-93162686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91694"/>
            <a:ext cx="7729728" cy="1188720"/>
          </a:xfrm>
        </p:spPr>
        <p:txBody>
          <a:bodyPr/>
          <a:lstStyle/>
          <a:p>
            <a:r>
              <a:rPr lang="nl-BE" dirty="0" err="1"/>
              <a:t>juLi</a:t>
            </a:r>
            <a:r>
              <a:rPr lang="nl-BE" dirty="0"/>
              <a:t> – MEMORIAL GEERT RASSCHAERT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765267D9-BCDF-4EF3-8E9F-BAB8EC726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4" y="6211997"/>
            <a:ext cx="1148449" cy="646003"/>
          </a:xfrm>
        </p:spPr>
      </p:pic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CD10802A-80C4-49B8-BD4A-DD361D59C65A}"/>
              </a:ext>
            </a:extLst>
          </p:cNvPr>
          <p:cNvSpPr/>
          <p:nvPr/>
        </p:nvSpPr>
        <p:spPr>
          <a:xfrm>
            <a:off x="0" y="0"/>
            <a:ext cx="34879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2E9280D-DBA6-48BB-A372-D5E74CF049DF}"/>
              </a:ext>
            </a:extLst>
          </p:cNvPr>
          <p:cNvSpPr/>
          <p:nvPr/>
        </p:nvSpPr>
        <p:spPr>
          <a:xfrm>
            <a:off x="348792" y="0"/>
            <a:ext cx="348792" cy="6858000"/>
          </a:xfrm>
          <a:prstGeom prst="rect">
            <a:avLst/>
          </a:prstGeom>
          <a:solidFill>
            <a:srgbClr val="086F0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DDB568B-D42D-445D-A627-AEA5E2CF7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4721384"/>
            <a:ext cx="1002751" cy="3921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AC4D2720-8AE0-403D-94AB-30BB2C7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40" y="4018426"/>
            <a:ext cx="1002751" cy="5309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51873953-0E98-4DF5-BAAC-2CC31F5B7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49" y="5339751"/>
            <a:ext cx="1002751" cy="64600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AB31C3C1-3A05-4BBF-9E10-12BE3594DF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1644314"/>
            <a:ext cx="7729727" cy="51209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51078767"/>
      </p:ext>
    </p:extLst>
  </p:cSld>
  <p:clrMapOvr>
    <a:masterClrMapping/>
  </p:clrMapOvr>
</p:sld>
</file>

<file path=ppt/theme/theme1.xml><?xml version="1.0" encoding="utf-8"?>
<a:theme xmlns:a="http://schemas.openxmlformats.org/drawingml/2006/main" name="Pakket">
  <a:themeElements>
    <a:clrScheme name="Pakket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kke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kket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</TotalTime>
  <Words>329</Words>
  <Application>Microsoft Office PowerPoint</Application>
  <PresentationFormat>Aangepast</PresentationFormat>
  <Paragraphs>53</Paragraphs>
  <Slides>53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53</vt:i4>
      </vt:variant>
    </vt:vector>
  </HeadingPairs>
  <TitlesOfParts>
    <vt:vector size="54" baseType="lpstr">
      <vt:lpstr>Pakket</vt:lpstr>
      <vt:lpstr>juLi – BK AC OUTDOOR BRUSSEL SARAH BRONS 800m</vt:lpstr>
      <vt:lpstr>juLi – BK AC OUTDOOR BRUSSEL HANNE BELGISCH KAMPIOEN 5000m</vt:lpstr>
      <vt:lpstr>juLi – BK AC OUTDOOR BRUSSEL ELISE Belgisch kampioen 400m</vt:lpstr>
      <vt:lpstr>juLi – BK AC OUTDOOR BRUSSEL ELISE Belgisch kampioen 400m</vt:lpstr>
      <vt:lpstr>juLi – OPEN MEETING VITA – TRAINERS EN ATLETEN IN DE BLOEMETJES VOOR SELECTIE EUROPABEKER</vt:lpstr>
      <vt:lpstr>juLi – MEMORIAL GEERT RASSCHAERT</vt:lpstr>
      <vt:lpstr>juLi – MEMORIAL GEERT RASSCHAERT</vt:lpstr>
      <vt:lpstr>juLi – MEMORIAL GEERT RASSCHAERT</vt:lpstr>
      <vt:lpstr>juLi – MEMORIAL GEERT RASSCHAERT</vt:lpstr>
      <vt:lpstr>juLi – MEMORIAL GEERT RASSCHAERT – Philip milanov</vt:lpstr>
      <vt:lpstr>juLi – MEMORIAL GEERT RASSCHAERT – DYLAN BORLéé</vt:lpstr>
      <vt:lpstr>juLi – MEMORIAL GEERT RASSCHAERT – JORI HAAST TOPREEKS</vt:lpstr>
      <vt:lpstr>juLi – MEMORIAL GEERT RASSCHAERT – NIONVE HULDIGT ELISE</vt:lpstr>
      <vt:lpstr>augustus –  BK 10km op de weg – HANNE GOUD</vt:lpstr>
      <vt:lpstr>augustus – OPEN MEETING NINOVE</vt:lpstr>
      <vt:lpstr>augustus – KVV CAD &amp; Schol – MAARTEN DUBBEL BROns hinkstap &amp; horden</vt:lpstr>
      <vt:lpstr>augustus – KVV CAD &amp; Schol – Freya brons hoogspringen</vt:lpstr>
      <vt:lpstr>augustus – JEUGDMEETING NINOVE</vt:lpstr>
      <vt:lpstr>augustus – JEUGDMEETING NINOVE</vt:lpstr>
      <vt:lpstr>augustus – JEUGDMEETING NINOVE</vt:lpstr>
      <vt:lpstr>augustus – JEUGDMEETING NINOVE</vt:lpstr>
      <vt:lpstr>augustus – JEUGDMEETING NINOVE</vt:lpstr>
      <vt:lpstr>augustus – JEUGDMEETING NINOVE</vt:lpstr>
      <vt:lpstr>augustus – JEUGDMEETING NINOVE</vt:lpstr>
      <vt:lpstr>augustus – JEUGDMEETING NINOVE</vt:lpstr>
      <vt:lpstr>augustus – JEUGDMEETING NINOVE</vt:lpstr>
      <vt:lpstr>augustus – JEUGDMEETING NINOVE</vt:lpstr>
      <vt:lpstr>augustus – JEUGDMEETING NINOVE</vt:lpstr>
      <vt:lpstr>augustus – JOGGING APPELTERRE</vt:lpstr>
      <vt:lpstr>augustus – JOGGING APPELTERRE</vt:lpstr>
      <vt:lpstr>augustus – JOGGING APPELTERRE</vt:lpstr>
      <vt:lpstr>augustus – JOGGING APPELTERRE</vt:lpstr>
      <vt:lpstr>augustus – JOGGING APPELTERRE</vt:lpstr>
      <vt:lpstr>augustus – JOGGING APPELTERRE</vt:lpstr>
      <vt:lpstr>augustus – JOGGING APPELTERRE</vt:lpstr>
      <vt:lpstr>augustus – JOGGING APPELTERRE</vt:lpstr>
      <vt:lpstr>augustus – JOGGING APPELTERRE</vt:lpstr>
      <vt:lpstr>augustus – JOGGING LENNIK</vt:lpstr>
      <vt:lpstr>augustus – JOGGING LENNIK</vt:lpstr>
      <vt:lpstr>augustus – JOGGING LENNIK</vt:lpstr>
      <vt:lpstr>augustus – PK ESTAFETTEN NINOVE </vt:lpstr>
      <vt:lpstr>augustus – PK ESTAFETTEN NINOVE</vt:lpstr>
      <vt:lpstr>augustus – PK ESTAFETTEN NINOVE</vt:lpstr>
      <vt:lpstr>augustus – PK ESTAFETTEN NINOVE</vt:lpstr>
      <vt:lpstr>augustus – PK ESTAFETTEN NINOVE – MASTERS KAMPIOEN 4x100m</vt:lpstr>
      <vt:lpstr>augustus – PK ESTAFETTEN NINOVE – DE KLEINE KENIAAN (davy) en CO pakken brons</vt:lpstr>
      <vt:lpstr>augustus – PK ESTAFETTEN NINOVE – JONG EN OUD in de 4x400</vt:lpstr>
      <vt:lpstr>augustus – EK MASTERS – DEELNAME YVES </vt:lpstr>
      <vt:lpstr>augustus – EK MASTERS – DEELNAME YVES </vt:lpstr>
      <vt:lpstr>september – BK CAD &amp; SCHOl – ARNOUT ZILVE HINKSTAPSPRINGEN</vt:lpstr>
      <vt:lpstr>SEPTEMBER – MASTERINTERLAND DEINZE – DEELNAME YVES + CLUBRECORD</vt:lpstr>
      <vt:lpstr>SEPTEMBER – BK HALVE MARATHON – HANNE GOUD</vt:lpstr>
      <vt:lpstr>SEPTEMBER – PK MEERKAMP – AARDBEIEN! &amp; ZILVER VOOR FREYA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Michiel Baetens</dc:creator>
  <cp:lastModifiedBy>Eddy</cp:lastModifiedBy>
  <cp:revision>70</cp:revision>
  <dcterms:created xsi:type="dcterms:W3CDTF">2018-01-22T06:50:28Z</dcterms:created>
  <dcterms:modified xsi:type="dcterms:W3CDTF">2018-01-28T13:42:53Z</dcterms:modified>
</cp:coreProperties>
</file>